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03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8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42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4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0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919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43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69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29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28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3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F0E4-44C0-4C2B-81C6-9CCCF06710F4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A243-092C-4FF3-BA5C-A7B9D07410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11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Małpożer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92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POCHODZENIE: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MAŁPOŻER POCHODZI Z WIĘKSZYCH WYSP PÓŁNOCNYCH I WSCHODNICH FILIPIN. 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3964601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01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WYGLĄD: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MA DŁUGI OGON ALE STOSUNKOWO KRÓTKIE SKRZYDŁA. POSIADA GRZYWKĘ Z DŁUGICH JASNOBRĄZOWYCH PIÓR, POD KTÓRĄ MA WYSOKI I SPŁASZCZONY DZIÓB. PIÓRA </a:t>
            </a:r>
            <a:r>
              <a:rPr lang="pl-PL" dirty="0"/>
              <a:t>M</a:t>
            </a:r>
            <a:r>
              <a:rPr lang="pl-PL" dirty="0" smtClean="0"/>
              <a:t>A KOLORU CIEMNOBRĄZOWEGO I BRUDNOBIAŁE NA BRZUCHU ORAZ CIEMNY BRĄZOWY OGON Z CZARNYMI PRĄŻKAMI.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241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DOKŁADNE INFORMACJE: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DŁUGOŚĆ CIAŁA MA OKOŁO 100CM, ROZPIĘTOŚĆ SKRZYDEŁ 184-202CM I WAŻY OD 4,7KG NAWET DO 8KG.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248080" cy="283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POŻYWIENIE: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MAŁPOŻER POLUJE NA MAŁPY, JASZCZURKI, WĘŻE, GRYZONIE I PTAKI TAKIE JAK DZIOBOROŻEC.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4558907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22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LICZBA OSOBNIKÓW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WSZYSTKICH OKAZÓW NA CAŁYM ŚWIECIE JEST LICZBA SZACOLANA OD 200 DO 450 I SĄ ONE ZAGROŻONE WYGINIĘCIEM. JEST ICH </a:t>
            </a:r>
          </a:p>
          <a:p>
            <a:pPr marL="0" indent="0">
              <a:buNone/>
            </a:pPr>
            <a:r>
              <a:rPr lang="pl-PL" dirty="0" smtClean="0"/>
              <a:t>TAK MAŁO, PONIEWAŻ </a:t>
            </a:r>
          </a:p>
          <a:p>
            <a:pPr marL="0" indent="0">
              <a:buNone/>
            </a:pPr>
            <a:r>
              <a:rPr lang="pl-PL" dirty="0" smtClean="0"/>
              <a:t>„RODZICE” MOGĄ ZŁORZYĆ JEDNO JAJO</a:t>
            </a:r>
          </a:p>
          <a:p>
            <a:pPr marL="0" indent="0">
              <a:buNone/>
            </a:pPr>
            <a:r>
              <a:rPr lang="pl-PL" dirty="0" smtClean="0"/>
              <a:t>NA DWA LATA.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997378"/>
            <a:ext cx="4536504" cy="32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81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ZAGROŻENIE: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NAJWIĘKSZYM ZAGROŻENIEM SĄ OCZYWIŚCIE LUDZIE I EWOLUCJA. PRZETRWAŁY ONE TAK DŁUGO NA ZIEMI, A TERAZ NAJPRAWDOPODOBNIEJ WYGINĄ GŁÓWNIE PRZEZ LUDZI, KTÓRZY NISZCZĄ ICH GNIAZDA.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912"/>
            <a:ext cx="4320480" cy="35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02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413106" cy="345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3888432" cy="397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75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PREZENTACJE PRZYGOTOWAŁ: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ALAN CZYŻ 8a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4019158" cy="304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5744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167</Words>
  <Application>Microsoft Office PowerPoint</Application>
  <PresentationFormat>Pokaz na ekranie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Małpożer</vt:lpstr>
      <vt:lpstr>POCHODZENIE:</vt:lpstr>
      <vt:lpstr>WYGLĄD:</vt:lpstr>
      <vt:lpstr>DOKŁADNE INFORMACJE:</vt:lpstr>
      <vt:lpstr>POŻYWIENIE:</vt:lpstr>
      <vt:lpstr>LICZBA OSOBNIKÓW</vt:lpstr>
      <vt:lpstr>ZAGROŻENIE:</vt:lpstr>
      <vt:lpstr>Prezentacja programu PowerPoint</vt:lpstr>
      <vt:lpstr>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Małpożer</dc:title>
  <dc:creator>Alan</dc:creator>
  <cp:lastModifiedBy>Alan</cp:lastModifiedBy>
  <cp:revision>7</cp:revision>
  <dcterms:created xsi:type="dcterms:W3CDTF">2020-10-29T14:37:41Z</dcterms:created>
  <dcterms:modified xsi:type="dcterms:W3CDTF">2020-10-29T18:30:40Z</dcterms:modified>
</cp:coreProperties>
</file>